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24" r:id="rId16"/>
    <p:sldMasterId id="2147483936" r:id="rId17"/>
    <p:sldMasterId id="2147483948" r:id="rId18"/>
    <p:sldMasterId id="2147483960" r:id="rId19"/>
  </p:sldMasterIdLst>
  <p:notesMasterIdLst>
    <p:notesMasterId r:id="rId88"/>
  </p:notesMasterIdLst>
  <p:handoutMasterIdLst>
    <p:handoutMasterId r:id="rId89"/>
  </p:handoutMasterIdLst>
  <p:sldIdLst>
    <p:sldId id="256" r:id="rId20"/>
    <p:sldId id="261" r:id="rId21"/>
    <p:sldId id="278" r:id="rId22"/>
    <p:sldId id="279" r:id="rId23"/>
    <p:sldId id="274" r:id="rId24"/>
    <p:sldId id="275" r:id="rId25"/>
    <p:sldId id="334" r:id="rId26"/>
    <p:sldId id="331" r:id="rId27"/>
    <p:sldId id="332" r:id="rId28"/>
    <p:sldId id="333" r:id="rId29"/>
    <p:sldId id="335" r:id="rId30"/>
    <p:sldId id="277" r:id="rId31"/>
    <p:sldId id="303" r:id="rId32"/>
    <p:sldId id="258" r:id="rId33"/>
    <p:sldId id="257" r:id="rId34"/>
    <p:sldId id="260" r:id="rId35"/>
    <p:sldId id="265" r:id="rId36"/>
    <p:sldId id="270" r:id="rId37"/>
    <p:sldId id="266" r:id="rId38"/>
    <p:sldId id="269" r:id="rId39"/>
    <p:sldId id="268" r:id="rId40"/>
    <p:sldId id="271" r:id="rId41"/>
    <p:sldId id="267" r:id="rId42"/>
    <p:sldId id="259" r:id="rId43"/>
    <p:sldId id="284" r:id="rId44"/>
    <p:sldId id="298" r:id="rId45"/>
    <p:sldId id="299" r:id="rId46"/>
    <p:sldId id="287" r:id="rId47"/>
    <p:sldId id="300" r:id="rId48"/>
    <p:sldId id="301" r:id="rId49"/>
    <p:sldId id="302" r:id="rId50"/>
    <p:sldId id="309" r:id="rId51"/>
    <p:sldId id="310" r:id="rId52"/>
    <p:sldId id="282" r:id="rId53"/>
    <p:sldId id="292" r:id="rId54"/>
    <p:sldId id="291" r:id="rId55"/>
    <p:sldId id="288" r:id="rId56"/>
    <p:sldId id="295" r:id="rId57"/>
    <p:sldId id="293" r:id="rId58"/>
    <p:sldId id="294" r:id="rId59"/>
    <p:sldId id="296" r:id="rId60"/>
    <p:sldId id="297" r:id="rId61"/>
    <p:sldId id="283" r:id="rId62"/>
    <p:sldId id="289" r:id="rId63"/>
    <p:sldId id="323" r:id="rId64"/>
    <p:sldId id="325" r:id="rId65"/>
    <p:sldId id="322" r:id="rId66"/>
    <p:sldId id="328" r:id="rId67"/>
    <p:sldId id="320" r:id="rId68"/>
    <p:sldId id="326" r:id="rId69"/>
    <p:sldId id="321" r:id="rId70"/>
    <p:sldId id="327" r:id="rId71"/>
    <p:sldId id="329" r:id="rId72"/>
    <p:sldId id="330" r:id="rId73"/>
    <p:sldId id="285" r:id="rId74"/>
    <p:sldId id="29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4" r:id="rId85"/>
    <p:sldId id="262" r:id="rId86"/>
    <p:sldId id="272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867C4C"/>
    <a:srgbClr val="666633"/>
    <a:srgbClr val="887E4E"/>
    <a:srgbClr val="4C4B25"/>
    <a:srgbClr val="D16309"/>
    <a:srgbClr val="6F7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7" autoAdjust="0"/>
    <p:restoredTop sz="94660"/>
  </p:normalViewPr>
  <p:slideViewPr>
    <p:cSldViewPr>
      <p:cViewPr varScale="1">
        <p:scale>
          <a:sx n="74" d="100"/>
          <a:sy n="74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0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slide" Target="slides/slide65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87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90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601E-FD1A-438C-B0A1-9694D3F451C3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FE0D-22AB-402A-BA7C-6A7AEC5B6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E5FC-CD00-4935-B665-2C462726F5FF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8B646-1D0F-4772-A0B1-7F2D9DA34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6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B646-1D0F-4772-A0B1-7F2D9DA34DE8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1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0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12.jpe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12" Type="http://schemas.openxmlformats.org/officeDocument/2006/relationships/slide" Target="slide5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slide" Target="slide25.xm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slide" Target="slide43.xml"/><Relationship Id="rId4" Type="http://schemas.openxmlformats.org/officeDocument/2006/relationships/slide" Target="slide14.xml"/><Relationship Id="rId9" Type="http://schemas.openxmlformats.org/officeDocument/2006/relationships/image" Target="../media/image10.jpeg"/><Relationship Id="rId14" Type="http://schemas.openxmlformats.org/officeDocument/2006/relationships/slide" Target="slide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slide" Target="slide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5" Type="http://schemas.openxmlformats.org/officeDocument/2006/relationships/slide" Target="slide1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6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7.xml"/><Relationship Id="rId5" Type="http://schemas.openxmlformats.org/officeDocument/2006/relationships/slide" Target="slide13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7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61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4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0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7.gif"/><Relationship Id="rId4" Type="http://schemas.openxmlformats.org/officeDocument/2006/relationships/image" Target="../media/image1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3.xml"/><Relationship Id="rId5" Type="http://schemas.openxmlformats.org/officeDocument/2006/relationships/slide" Target="slide13.xml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94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9.xml"/><Relationship Id="rId1" Type="http://schemas.openxmlformats.org/officeDocument/2006/relationships/themeOverride" Target="../theme/themeOverride4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6" Type="http://schemas.openxmlformats.org/officeDocument/2006/relationships/hyperlink" Target="http://www.sulinlib.ru/" TargetMode="External"/><Relationship Id="rId5" Type="http://schemas.openxmlformats.org/officeDocument/2006/relationships/hyperlink" Target="mailto:sulinlib@ksulin.donpac.ru" TargetMode="Externa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091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2" name="Picture 6" descr="Картинки по запросу &quot;у лукоморья дуб зелёный картин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1" y="-112654"/>
            <a:ext cx="9165934" cy="69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&quot;у лукоморья дуб зелёный картинки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6"/>
          <a:stretch/>
        </p:blipFill>
        <p:spPr bwMode="auto">
          <a:xfrm>
            <a:off x="-13824" y="-99392"/>
            <a:ext cx="9157824" cy="70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-27384"/>
            <a:ext cx="1223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03396" y="6334780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3" name="Picture 7" descr="D:\Мои документы\Презентации\Мои презентации\2020\заголовок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17999"/>
            <a:ext cx="6457282" cy="33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2029" y="35730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Электронная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394665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попе"/>
          <p:cNvSpPr/>
          <p:nvPr/>
        </p:nvSpPr>
        <p:spPr>
          <a:xfrm>
            <a:off x="257939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 err="1">
                <a:solidFill>
                  <a:srgbClr val="F79646">
                    <a:lumMod val="50000"/>
                  </a:srgbClr>
                </a:solidFill>
              </a:rPr>
              <a:t>Балда</a:t>
            </a: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, с попом понапрасну не споря,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Пошел, сел у берега моря;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Там он стал веревку крутить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Да конец ее в море мочить.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рыбаке и рыбке"/>
          <p:cNvSpPr/>
          <p:nvPr/>
        </p:nvSpPr>
        <p:spPr>
          <a:xfrm>
            <a:off x="267018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026" y="2277050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99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мертвой царевне"/>
          <p:cNvSpPr/>
          <p:nvPr/>
        </p:nvSpPr>
        <p:spPr>
          <a:xfrm>
            <a:off x="257939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царевне и о семи богатырях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День за днем идет, мелькая,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А царевна молодая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Всё в лесу, не скучно ей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У семи богатырей.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рыбаке и рыбке"/>
          <p:cNvSpPr/>
          <p:nvPr/>
        </p:nvSpPr>
        <p:spPr>
          <a:xfrm>
            <a:off x="251520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224454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13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рыбаке и рыбке"/>
          <p:cNvSpPr/>
          <p:nvPr/>
        </p:nvSpPr>
        <p:spPr>
          <a:xfrm>
            <a:off x="292532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5" name="О золотом петушке"/>
          <p:cNvSpPr/>
          <p:nvPr/>
        </p:nvSpPr>
        <p:spPr>
          <a:xfrm>
            <a:off x="257939" y="310997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золотом петушке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200" b="1" i="1" dirty="0">
                <a:solidFill>
                  <a:srgbClr val="F79646">
                    <a:lumMod val="50000"/>
                  </a:srgbClr>
                </a:solidFill>
              </a:rPr>
              <a:t>Сказка ложь, да в ней намек!</a:t>
            </a:r>
          </a:p>
          <a:p>
            <a:pPr algn="ctr"/>
            <a:r>
              <a:rPr lang="ru-RU" sz="2200" b="1" i="1" dirty="0">
                <a:solidFill>
                  <a:srgbClr val="F79646">
                    <a:lumMod val="50000"/>
                  </a:srgbClr>
                </a:solidFill>
              </a:rPr>
              <a:t>Добрым молодцам урок.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Какая из сказок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заканчивается данными строками?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524" y="2287065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4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ыбка" descr="D:\Мои документы\Презентации\Мои презентации\2020\Сказки Пушкина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80" y="1989072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салтан" descr="D:\Мои документы\Презентации\Мои презентации\2020\Сказки Пушкина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06" y="4190092"/>
            <a:ext cx="2639999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петушок" descr="D:\Мои документы\Презентации\Мои презентации\2020\Сказки Пушкина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42" y="4190092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Царевна" descr="D:\Мои документы\Презентации\Мои презентации\2020\Сказки Пушкина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6" y="4190092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Балда" descr="D:\Мои документы\Презентации\Мои презентации\2020\Сказки Пушкина5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2" y="1989072"/>
            <a:ext cx="2640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Выбери сказку </a:t>
            </a:r>
            <a:b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 проверь свои знания</a:t>
            </a:r>
          </a:p>
        </p:txBody>
      </p:sp>
      <p:sp>
        <p:nvSpPr>
          <p:cNvPr id="2" name="Управляющая кнопка: в конец 1">
            <a:hlinkClick r:id="rId14" action="ppaction://hlinksldjump" highlightClick="1"/>
          </p:cNvPr>
          <p:cNvSpPr/>
          <p:nvPr/>
        </p:nvSpPr>
        <p:spPr>
          <a:xfrm>
            <a:off x="8316496" y="6340316"/>
            <a:ext cx="720000" cy="432000"/>
          </a:xfrm>
          <a:prstGeom prst="actionButtonEn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5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001puzzle.ru/upload/iblock/431/43123a43111eb1ed6c819ba13e68cc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3914" r="4602" b="5242"/>
          <a:stretch/>
        </p:blipFill>
        <p:spPr bwMode="auto">
          <a:xfrm>
            <a:off x="1" y="15497"/>
            <a:ext cx="9174968" cy="68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1641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D:\Мои документы\Презентации\Мои презентации\2020\заголовок1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24409"/>
          <a:stretch/>
        </p:blipFill>
        <p:spPr bwMode="auto">
          <a:xfrm>
            <a:off x="953388" y="4201741"/>
            <a:ext cx="7363028" cy="26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7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Сколько лет жили старик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со старухой у самого синего моря?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Ровно тридцать лет и три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Ровно двадцать лет и два года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Почти тридцать лет и три года</a:t>
            </a:r>
          </a:p>
        </p:txBody>
      </p:sp>
    </p:spTree>
    <p:extLst>
      <p:ext uri="{BB962C8B-B14F-4D97-AF65-F5344CB8AC3E}">
        <p14:creationId xmlns:p14="http://schemas.microsoft.com/office/powerpoint/2010/main" val="148067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1" animBg="1"/>
      <p:bldP spid="13" grpId="2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сказка о рыбаке и рыбк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" y="3152"/>
            <a:ext cx="9144001" cy="68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294818"/>
            <a:ext cx="4400844" cy="1446550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Жил старик со своею старухой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У самого синего моря;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Они жили в ветхой землянке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>Ровно тридцать лет и три года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58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Какими словами бранила старуха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своего старика?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486916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501317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Дурачина  ты, простофиля!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Недотёпа ты, простофиля!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3717032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3861048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Дурачина ты,  недотёпа!</a:t>
            </a:r>
          </a:p>
        </p:txBody>
      </p:sp>
    </p:spTree>
    <p:extLst>
      <p:ext uri="{BB962C8B-B14F-4D97-AF65-F5344CB8AC3E}">
        <p14:creationId xmlns:p14="http://schemas.microsoft.com/office/powerpoint/2010/main" val="278716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235144/pub_5c77dad70a5f4400b3a2e016_5c77db0be2d9a800afe382dd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42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589240"/>
            <a:ext cx="4572000" cy="1107996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Старика старуха забранила: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>«Дурачина ты, простофиля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!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Не умел ты взять выкупа с рыбки!</a:t>
            </a:r>
          </a:p>
        </p:txBody>
      </p:sp>
    </p:spTree>
    <p:extLst>
      <p:ext uri="{BB962C8B-B14F-4D97-AF65-F5344CB8AC3E}">
        <p14:creationId xmlns:p14="http://schemas.microsoft.com/office/powerpoint/2010/main" val="27960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Сколько раз закидывал старик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невод в море?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Три раза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Два раза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Пять раз</a:t>
            </a:r>
          </a:p>
        </p:txBody>
      </p:sp>
    </p:spTree>
    <p:extLst>
      <p:ext uri="{BB962C8B-B14F-4D97-AF65-F5344CB8AC3E}">
        <p14:creationId xmlns:p14="http://schemas.microsoft.com/office/powerpoint/2010/main" val="47509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от ученый  аним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0688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Дорогие ребята! 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Давайте знакомиться. Я Кот, да не простой, а ученый. Живу я в сказочной стране – Лукоморье, хожу себе кругом, направо пойду -  песни пою, налево – сказки сказываю.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А вы, ребята, любите сказки?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Александр Сергеевич Пушкин очень любил русские народные сказки. Он считал, что по сказкам можно изучать народный характер и родной язык. Вот он и населил наше Лукоморье персонажами русских сказок.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Хотите с ними познакомиться?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Тогда в добрый путь!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34780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сказка о рыбаке и рыбк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4498" r="228" b="7858"/>
          <a:stretch/>
        </p:blipFill>
        <p:spPr bwMode="auto">
          <a:xfrm>
            <a:off x="-108519" y="0"/>
            <a:ext cx="9252520" cy="6858000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9267" y="188640"/>
            <a:ext cx="4572000" cy="2462213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Раз он в море закинул невод, —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Пришел невод с одною тиной.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Он в другой раз закинул невод,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Пришел невод с травой морскою.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>В третий раз закинул он невод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, —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Пришел невод с одною рыбкой,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 непростою рыбкой, — золотою.</a:t>
            </a:r>
          </a:p>
        </p:txBody>
      </p:sp>
    </p:spTree>
    <p:extLst>
      <p:ext uri="{BB962C8B-B14F-4D97-AF65-F5344CB8AC3E}">
        <p14:creationId xmlns:p14="http://schemas.microsoft.com/office/powerpoint/2010/main" val="195223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Чем занималась старуха пока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старик ловил неводом рыбу?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Пряла свою пряжу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Смотрела телевизор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Шила и вышивала</a:t>
            </a:r>
          </a:p>
        </p:txBody>
      </p:sp>
    </p:spTree>
    <p:extLst>
      <p:ext uri="{BB962C8B-B14F-4D97-AF65-F5344CB8AC3E}">
        <p14:creationId xmlns:p14="http://schemas.microsoft.com/office/powerpoint/2010/main" val="41211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&quot;сказка о рыбаке и рыбк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/>
          <a:stretch/>
        </p:blipFill>
        <p:spPr bwMode="auto">
          <a:xfrm>
            <a:off x="-15960" y="0"/>
            <a:ext cx="9159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02184"/>
            <a:ext cx="3960440" cy="769441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Старик ловил неводом рыбу,</a:t>
            </a:r>
          </a:p>
          <a:p>
            <a:r>
              <a:rPr lang="ru-RU" sz="2200" b="1" i="1" dirty="0">
                <a:solidFill>
                  <a:srgbClr val="C00000"/>
                </a:solidFill>
              </a:rPr>
              <a:t>Старуха пряла свою пряжу.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9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Каким было последнее желание старухи?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Быть владычицей морскою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Иметь новое корыто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Быть вольною царицей</a:t>
            </a:r>
          </a:p>
        </p:txBody>
      </p:sp>
    </p:spTree>
    <p:extLst>
      <p:ext uri="{BB962C8B-B14F-4D97-AF65-F5344CB8AC3E}">
        <p14:creationId xmlns:p14="http://schemas.microsoft.com/office/powerpoint/2010/main" val="230292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&quot;рамка виньетка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Мои документы\работа\2020\35544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9" y="13224"/>
            <a:ext cx="9202221" cy="68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16632"/>
            <a:ext cx="4607496" cy="1107996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«Воротись,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поклонися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рыбке.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Не хочу быть вольною царицей,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>Хочу быть владычицей морскою…»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8066737" y="6309320"/>
            <a:ext cx="936104" cy="47667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05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5.imgbb.ru/user/35/356025/201603/f967b69f7492750e23e4274f2251fd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558" cy="69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5" name="Picture 5" descr="D:\Мои документы\Презентации\Мои презентации\2020\заголовок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1" y="116632"/>
            <a:ext cx="60318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Название острова, мимо которого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проплывали корабельщики?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Остров Буян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Остров Баян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schemeClr val="bg1"/>
                </a:solidFill>
              </a:rPr>
              <a:t>Лукоморье</a:t>
            </a:r>
          </a:p>
        </p:txBody>
      </p:sp>
    </p:spTree>
    <p:extLst>
      <p:ext uri="{BB962C8B-B14F-4D97-AF65-F5344CB8AC3E}">
        <p14:creationId xmlns:p14="http://schemas.microsoft.com/office/powerpoint/2010/main" val="23302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&quot;сказка о царе салтан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0" y="-144462"/>
            <a:ext cx="9233649" cy="71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44624"/>
            <a:ext cx="4572000" cy="2831544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Корабельщики в ответ: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«Мы объехали весь свет,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Торговали соболями,</a:t>
            </a:r>
          </a:p>
          <a:p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Чернобурыми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лисами;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А теперь нам вышел срок,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Едем прямо на восток,</a:t>
            </a: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Мимо острова Буяна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царство славного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Салтана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...»</a:t>
            </a:r>
          </a:p>
        </p:txBody>
      </p:sp>
      <p:sp>
        <p:nvSpPr>
          <p:cNvPr id="3" name="AutoShape 2" descr="Картинки по запросу &quot;сказка о царе салтан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69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В кого царевна-лебедь превратила князя </a:t>
            </a:r>
            <a:r>
              <a:rPr lang="ru-RU" sz="24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Гвидона</a:t>
            </a:r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, когда тот отправился к царю </a:t>
            </a:r>
            <a:r>
              <a:rPr lang="ru-RU" sz="24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Салтану</a:t>
            </a:r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в третий раз?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В шмеля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В муху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В комара</a:t>
            </a:r>
          </a:p>
        </p:txBody>
      </p:sp>
    </p:spTree>
    <p:extLst>
      <p:ext uri="{BB962C8B-B14F-4D97-AF65-F5344CB8AC3E}">
        <p14:creationId xmlns:p14="http://schemas.microsoft.com/office/powerpoint/2010/main" val="316325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&quot;князь гвидон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t="2935" r="2425" b="2688"/>
          <a:stretch/>
        </p:blipFill>
        <p:spPr bwMode="auto">
          <a:xfrm>
            <a:off x="-52947" y="0"/>
            <a:ext cx="9196947" cy="68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88640"/>
            <a:ext cx="4113065" cy="2123658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опять она его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Вмиг обрызгала всего.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Тут он очень уменьшился,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Шмелем князь оборотился,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Полетел и зажужжал;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Судно на море догнал,..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46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мертвой царевне"/>
          <p:cNvSpPr/>
          <p:nvPr/>
        </p:nvSpPr>
        <p:spPr>
          <a:xfrm>
            <a:off x="257939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царевне и о семи богатырях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«Свет мой, зеркальце! скажи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Да всю правду доложи: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Я ль на свете всех милее,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Всех румяней и белее?»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рыбаке и рыбке"/>
          <p:cNvSpPr/>
          <p:nvPr/>
        </p:nvSpPr>
        <p:spPr>
          <a:xfrm>
            <a:off x="251520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224454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71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Изделия из золотых скорлупок,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которые пускались в ход по свету?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Монеты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Изумруды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Орешки</a:t>
            </a:r>
          </a:p>
        </p:txBody>
      </p:sp>
    </p:spTree>
    <p:extLst>
      <p:ext uri="{BB962C8B-B14F-4D97-AF65-F5344CB8AC3E}">
        <p14:creationId xmlns:p14="http://schemas.microsoft.com/office/powerpoint/2010/main" val="30314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белка там живёт ручна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7" y="-27943"/>
            <a:ext cx="9181257" cy="68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17636"/>
            <a:ext cx="4266335" cy="4832092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Белка там живет ручная,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Да затейница какая!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Белка песенки поет,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Да орешки всё грызет,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А орешки не простые,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Всё скорлупки золотые,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Ядра — чистый изумруд;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Слуги белку стерегут,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Служат ей прислугой разной —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приставлен дьяк приказный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Строгий счет орехам весть;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Отдает ей войско честь;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Из скорлупок льют монету,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Да пускают в ход по свету;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18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Сколько богатырей увидел царь </a:t>
            </a:r>
            <a:b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4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Салтан</a:t>
            </a:r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в царстве князя </a:t>
            </a:r>
            <a:r>
              <a:rPr lang="ru-RU" sz="24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Гвидона</a:t>
            </a:r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,</a:t>
            </a:r>
            <a:b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которые стояли у ворот?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Тридцать три богатыря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Двадцать три богатыря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Сорок три богатыря</a:t>
            </a:r>
          </a:p>
        </p:txBody>
      </p:sp>
    </p:spTree>
    <p:extLst>
      <p:ext uri="{BB962C8B-B14F-4D97-AF65-F5344CB8AC3E}">
        <p14:creationId xmlns:p14="http://schemas.microsoft.com/office/powerpoint/2010/main" val="358998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тридцать три богатыря пушкин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" y="-1"/>
            <a:ext cx="9172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060848"/>
            <a:ext cx="3672408" cy="4154984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свете есть иное диво: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Море вздуется бурливо,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Закипит, подымет вой,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Хлынет на берег пустой,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Разольется в шумном беге,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очутятся на бреге,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чешуе, как жар горя,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Тридцать три богатыря,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Все красавцы удалые,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Великаны молодые,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Все равны, как на подбор,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 ними дядька Черномор.</a:t>
            </a: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8066737" y="6309320"/>
            <a:ext cx="936104" cy="47667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917783/pub_5d298ebafe289100adea981f_5d29909a23371c00ace828e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242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Презентации\Мои презентации\2020\заголовок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24370"/>
          <a:stretch/>
        </p:blipFill>
        <p:spPr bwMode="auto">
          <a:xfrm>
            <a:off x="1041036" y="278969"/>
            <a:ext cx="7057330" cy="24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0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Кто подарил золотого петушка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царю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Дадону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Мудрец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 err="1">
                <a:solidFill>
                  <a:prstClr val="white"/>
                </a:solidFill>
              </a:rPr>
              <a:t>Шамаханская</a:t>
            </a:r>
            <a:r>
              <a:rPr lang="ru-RU" dirty="0">
                <a:solidFill>
                  <a:prstClr val="white"/>
                </a:solidFill>
              </a:rPr>
              <a:t> царица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Сыновья</a:t>
            </a:r>
          </a:p>
        </p:txBody>
      </p:sp>
    </p:spTree>
    <p:extLst>
      <p:ext uri="{BB962C8B-B14F-4D97-AF65-F5344CB8AC3E}">
        <p14:creationId xmlns:p14="http://schemas.microsoft.com/office/powerpoint/2010/main" val="381204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и по запросу &quot;мудрец и золотой петушо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1480" b="14638"/>
          <a:stretch/>
        </p:blipFill>
        <p:spPr bwMode="auto">
          <a:xfrm>
            <a:off x="16451" y="27384"/>
            <a:ext cx="9207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602" y="4221088"/>
            <a:ext cx="4572000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мудрец перед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Дадоном</a:t>
            </a:r>
            <a:endParaRPr lang="ru-RU" sz="2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Стал и вынул из мешка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Золотого петушка.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«Посади ты эту птицу, —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Молвил он царю, — на спицу;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Петушок мой золотой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Будет верный сторож твой:</a:t>
            </a:r>
          </a:p>
        </p:txBody>
      </p:sp>
    </p:spTree>
    <p:extLst>
      <p:ext uri="{BB962C8B-B14F-4D97-AF65-F5344CB8AC3E}">
        <p14:creationId xmlns:p14="http://schemas.microsoft.com/office/powerpoint/2010/main" val="362565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Какими словами извещал петушок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царя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Дадона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об опасности?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933056"/>
            <a:ext cx="5188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 err="1">
                <a:solidFill>
                  <a:prstClr val="white"/>
                </a:solidFill>
              </a:rPr>
              <a:t>Кири</a:t>
            </a:r>
            <a:r>
              <a:rPr lang="ru-RU" dirty="0">
                <a:solidFill>
                  <a:prstClr val="white"/>
                </a:solidFill>
              </a:rPr>
              <a:t>-ку-ку. Царствуй, лёжа на боку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Караул! Беда-беда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98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Кукареку.  Царствуй лёжа на боку</a:t>
            </a:r>
          </a:p>
        </p:txBody>
      </p:sp>
    </p:spTree>
    <p:extLst>
      <p:ext uri="{BB962C8B-B14F-4D97-AF65-F5344CB8AC3E}">
        <p14:creationId xmlns:p14="http://schemas.microsoft.com/office/powerpoint/2010/main" val="46018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золотой петушок на спиц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r="3592"/>
          <a:stretch/>
        </p:blipFill>
        <p:spPr bwMode="auto">
          <a:xfrm>
            <a:off x="0" y="0"/>
            <a:ext cx="9144000" cy="6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6709" y="476672"/>
            <a:ext cx="4320480" cy="2800767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Петушок с высокой спицы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Стал стеречь его границы.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Чуть опасность где видна,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Верный сторож как со сна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Шевельнется, встрепенется,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К той сторонке обернется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кричит: «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Кири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-ку-ку.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Царствуй, лежа на боку!»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61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Что попросил мудрец у царя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Дадона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за оказанную услугу?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 err="1">
                <a:solidFill>
                  <a:prstClr val="white"/>
                </a:solidFill>
              </a:rPr>
              <a:t>Шамаханскую</a:t>
            </a:r>
            <a:r>
              <a:rPr lang="ru-RU" dirty="0">
                <a:solidFill>
                  <a:prstClr val="white"/>
                </a:solidFill>
              </a:rPr>
              <a:t> царицу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Полцарства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Коня </a:t>
            </a:r>
          </a:p>
        </p:txBody>
      </p:sp>
    </p:spTree>
    <p:extLst>
      <p:ext uri="{BB962C8B-B14F-4D97-AF65-F5344CB8AC3E}">
        <p14:creationId xmlns:p14="http://schemas.microsoft.com/office/powerpoint/2010/main" val="1060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попе"/>
          <p:cNvSpPr/>
          <p:nvPr/>
        </p:nvSpPr>
        <p:spPr>
          <a:xfrm>
            <a:off x="257939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Жил-был поп,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Толоконный лоб.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Пошел поп по базару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Посмотреть кой-какого товару.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Какая сказка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начинается данными строками?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рыбаке и рыбке"/>
          <p:cNvSpPr/>
          <p:nvPr/>
        </p:nvSpPr>
        <p:spPr>
          <a:xfrm>
            <a:off x="267018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026" y="2277050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52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мудрец и царь Дадон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/>
          <a:stretch/>
        </p:blipFill>
        <p:spPr bwMode="auto">
          <a:xfrm>
            <a:off x="-59307" y="0"/>
            <a:ext cx="9203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766" y="52169"/>
            <a:ext cx="5224314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— «Царь! — ответствует мудрец, —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Разочтемся наконец.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Помнишь? за мою услугу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Обещался мне, как другу,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Волю первую мою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 исполнить, как свою.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Подари ж ты мне девицу,</a:t>
            </a:r>
          </a:p>
          <a:p>
            <a:r>
              <a:rPr lang="ru-RU" sz="2200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Шамаханскую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царицу».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5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 поступил золотой петушок,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когда царь въехал в город?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933056"/>
            <a:ext cx="5188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Клюнул царя в темя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564904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Спорхнул со спицы и улетел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98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Остался сидеть на спице</a:t>
            </a:r>
          </a:p>
        </p:txBody>
      </p:sp>
    </p:spTree>
    <p:extLst>
      <p:ext uri="{BB962C8B-B14F-4D97-AF65-F5344CB8AC3E}">
        <p14:creationId xmlns:p14="http://schemas.microsoft.com/office/powerpoint/2010/main" val="390068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сказка о золотом петушк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0" y="0"/>
            <a:ext cx="9252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0054" y="2708920"/>
            <a:ext cx="4016442" cy="3477875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Вот — въезжает в город он...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Вдруг раздался легкой звон,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в глазах у всей столицы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Петушок спорхнул со спицы,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К колеснице полетел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царю на темя сел,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Встрепенулся, клюнул в темя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взвился... и в то же время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 колесницы пал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Дадон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—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Охнул раз, — и умер он.</a:t>
            </a: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8066737" y="6309320"/>
            <a:ext cx="936104" cy="47667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24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zen_doc/196027/pub_5d5c205dcfcc8600ac894394_5d5c208944742600adc1bc9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" y="0"/>
            <a:ext cx="918697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Презентации\Мои презентации\2020\заголов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85" y="3307423"/>
            <a:ext cx="60318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4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2027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В какой праздник царица родила дочь?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В сочельник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На Пасху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На Новый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46018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И царица у окна Села ждать его одна.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16598" b="22163"/>
          <a:stretch/>
        </p:blipFill>
        <p:spPr bwMode="auto">
          <a:xfrm>
            <a:off x="0" y="1"/>
            <a:ext cx="9181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730" y="3267467"/>
            <a:ext cx="45720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Царь с царицею простился,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путь-дорогу снарядился,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царица у окна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Села ждать его одна.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…………………………………….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Девять месяцев проходит,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поля глаз она не сводит.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в сочельник в самый, в ночь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Бог дает царице дочь..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6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Что за приданое было у молодой царицы?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Волшебное зеркальце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Скатерть-самобранка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Ковёр-самолет </a:t>
            </a:r>
          </a:p>
        </p:txBody>
      </p:sp>
    </p:spTree>
    <p:extLst>
      <p:ext uri="{BB962C8B-B14F-4D97-AF65-F5344CB8AC3E}">
        <p14:creationId xmlns:p14="http://schemas.microsoft.com/office/powerpoint/2010/main" val="39468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сказка о мертвой царевн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r="11802"/>
          <a:stretch/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402" y="2492896"/>
            <a:ext cx="4188582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Ей в приданое дано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Было зеркальце одно;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Свойство зеркальце имело: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Говорить оно умело.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ним одним она была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Добродушна, весела,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ним приветливо шутила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И, красуясь, говорила: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«Свет мой, зеркальце! скажи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 всю правду доложи: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 ль на свете всех милее,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Всех румяней и белее?»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6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735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Сколько богатырей жило в тереме?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Семеро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Тридцать три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Трое</a:t>
            </a:r>
          </a:p>
        </p:txBody>
      </p:sp>
    </p:spTree>
    <p:extLst>
      <p:ext uri="{BB962C8B-B14F-4D97-AF65-F5344CB8AC3E}">
        <p14:creationId xmlns:p14="http://schemas.microsoft.com/office/powerpoint/2010/main" val="185465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сказка о мертвой царевн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4" y="0"/>
            <a:ext cx="918279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20688"/>
            <a:ext cx="396044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Входят семь богатырей,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Семь румяных усачей.</a:t>
            </a:r>
          </a:p>
        </p:txBody>
      </p:sp>
    </p:spTree>
    <p:extLst>
      <p:ext uri="{BB962C8B-B14F-4D97-AF65-F5344CB8AC3E}">
        <p14:creationId xmlns:p14="http://schemas.microsoft.com/office/powerpoint/2010/main" val="869693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рыбаке и рыбке"/>
          <p:cNvSpPr/>
          <p:nvPr/>
        </p:nvSpPr>
        <p:spPr>
          <a:xfrm>
            <a:off x="257939" y="2176495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рыбаке и рыбке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Глядь: опять перед ним землянка;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На пороге сидит его старуха,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А пред нею разбитое корыто.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Какая сказка А. С. Пушкина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заканчивается данными строками?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попе и работнике его </a:t>
            </a:r>
            <a:r>
              <a:rPr lang="ru-RU" sz="2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1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735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Чем отравилась молодая царевна?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Яблоком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Грушей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Апельсином</a:t>
            </a:r>
          </a:p>
        </p:txBody>
      </p:sp>
    </p:spTree>
    <p:extLst>
      <p:ext uri="{BB962C8B-B14F-4D97-AF65-F5344CB8AC3E}">
        <p14:creationId xmlns:p14="http://schemas.microsoft.com/office/powerpoint/2010/main" val="69044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сказка о мертвой царевн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521" cy="68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2010320"/>
            <a:ext cx="3780928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руки яблочко взяла,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 алым губкам поднесла,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Потихоньку прокусила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кусочек проглотила...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Вдруг она, моя душа,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Пошатнулась не дыша,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Белы руки опустила,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Плод румяный уронила,</a:t>
            </a:r>
          </a:p>
          <a:p>
            <a:r>
              <a:rPr lang="ru-RU" sz="2200" b="1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Закатилися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глаза,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она под образа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Головой на лавку пала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тиха, недвижна стала...</a:t>
            </a:r>
          </a:p>
        </p:txBody>
      </p:sp>
    </p:spTree>
    <p:extLst>
      <p:ext uri="{BB962C8B-B14F-4D97-AF65-F5344CB8AC3E}">
        <p14:creationId xmlns:p14="http://schemas.microsoft.com/office/powerpoint/2010/main" val="26156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Кто помог королевичу Елисею </a:t>
            </a:r>
          </a:p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найти царевну?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Ветер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Месяц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Солнце </a:t>
            </a:r>
          </a:p>
        </p:txBody>
      </p:sp>
    </p:spTree>
    <p:extLst>
      <p:ext uri="{BB962C8B-B14F-4D97-AF65-F5344CB8AC3E}">
        <p14:creationId xmlns:p14="http://schemas.microsoft.com/office/powerpoint/2010/main" val="10593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сказка о мертвой царевн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3" y="0"/>
            <a:ext cx="9195688" cy="68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59906" y="638132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727" y="3212976"/>
            <a:ext cx="4260492" cy="3477875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Отвечает ветер буйный, —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Там за речкой тихоструйной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Есть высокая гора,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ней глубокая нора;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той норе, во тьме печальной,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Гроб качается хрустальный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На цепях между столбов.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Не видать ничьих следов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Вкруг того пустого места;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том гробу твоя невеста».</a:t>
            </a:r>
          </a:p>
        </p:txBody>
      </p:sp>
    </p:spTree>
    <p:extLst>
      <p:ext uri="{BB962C8B-B14F-4D97-AF65-F5344CB8AC3E}">
        <p14:creationId xmlns:p14="http://schemas.microsoft.com/office/powerpoint/2010/main" val="267722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сказка о мертвой царев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15" y="0"/>
            <a:ext cx="9259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066737" y="6309320"/>
            <a:ext cx="936104" cy="47667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0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077599/pub_5c3f18cef2b20900a9598e15_5c403a665f7b8900aaf2319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732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Презентации\Мои презентации\2020\заголовок3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6" y="3489361"/>
            <a:ext cx="6755904" cy="34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6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Место встречи попа с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Балдой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3789040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393305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Базар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564904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2708920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Церковь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Улица</a:t>
            </a:r>
          </a:p>
        </p:txBody>
      </p:sp>
    </p:spTree>
    <p:extLst>
      <p:ext uri="{BB962C8B-B14F-4D97-AF65-F5344CB8AC3E}">
        <p14:creationId xmlns:p14="http://schemas.microsoft.com/office/powerpoint/2010/main" val="46018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о попе и работнике его балде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-449" r="13433" b="449"/>
          <a:stretch/>
        </p:blipFill>
        <p:spPr bwMode="auto">
          <a:xfrm>
            <a:off x="0" y="3464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974850"/>
            <a:ext cx="4572000" cy="1446550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Пошел поп по базару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Посмотреть кой-какого товару.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Навстречу ему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Балда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Идет, сам не зная куда.</a:t>
            </a:r>
          </a:p>
        </p:txBody>
      </p:sp>
    </p:spTree>
    <p:extLst>
      <p:ext uri="{BB962C8B-B14F-4D97-AF65-F5344CB8AC3E}">
        <p14:creationId xmlns:p14="http://schemas.microsoft.com/office/powerpoint/2010/main" val="2520231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За какую плату работал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Балда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у попа?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За три щелчка по лбу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За три рубля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За  тарелку каши</a:t>
            </a:r>
          </a:p>
        </p:txBody>
      </p:sp>
    </p:spTree>
    <p:extLst>
      <p:ext uri="{BB962C8B-B14F-4D97-AF65-F5344CB8AC3E}">
        <p14:creationId xmlns:p14="http://schemas.microsoft.com/office/powerpoint/2010/main" val="30318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о попе и работнике его бал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1758" y="5229200"/>
            <a:ext cx="5962610" cy="1446550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Балда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говорит: "Буду служить тебе славно,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Усердно и очень исправно,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год за три щелка тебе по лбу,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Есть же мне давай вареную полбу".</a:t>
            </a:r>
          </a:p>
        </p:txBody>
      </p:sp>
    </p:spTree>
    <p:extLst>
      <p:ext uri="{BB962C8B-B14F-4D97-AF65-F5344CB8AC3E}">
        <p14:creationId xmlns:p14="http://schemas.microsoft.com/office/powerpoint/2010/main" val="320659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царе салтане"/>
          <p:cNvSpPr/>
          <p:nvPr/>
        </p:nvSpPr>
        <p:spPr>
          <a:xfrm>
            <a:off x="257939" y="40050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 синем небе звезды блещут,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 синем море волны хлещут;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Туча по небу идет,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Бочка по морю плывет.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Подумай еще</a:t>
            </a:r>
          </a:p>
        </p:txBody>
      </p:sp>
      <p:sp>
        <p:nvSpPr>
          <p:cNvPr id="16" name="О рыбаке и рыбке"/>
          <p:cNvSpPr/>
          <p:nvPr/>
        </p:nvSpPr>
        <p:spPr>
          <a:xfrm>
            <a:off x="282516" y="219484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рыбаке и рыбке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426" y="228253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попе и работнике его </a:t>
            </a:r>
            <a:r>
              <a:rPr lang="ru-RU" sz="2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7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Кого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Балда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отправил вместо себя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бегать с бесенком?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24944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39378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Зайку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602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112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Волка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438" y="2183680"/>
            <a:ext cx="1523282" cy="1100143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831" y="2348880"/>
              <a:ext cx="152328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527884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2394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Лошадь </a:t>
            </a:r>
          </a:p>
        </p:txBody>
      </p:sp>
    </p:spTree>
    <p:extLst>
      <p:ext uri="{BB962C8B-B14F-4D97-AF65-F5344CB8AC3E}">
        <p14:creationId xmlns:p14="http://schemas.microsoft.com/office/powerpoint/2010/main" val="377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о попе и работнике его бал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8" y="-39980"/>
            <a:ext cx="9288048" cy="69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3814629"/>
            <a:ext cx="4913800" cy="2800767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Ты, бесенок, еще молоденек,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Со мною тягаться слабенек;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Это было б лишь времени трата.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Обгони-ка сперва моего брата.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Раз, два, три! догоняй-ка".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Пустились бесенок и зайка: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Бесенок по берегу морскому,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А зайка в лесок до дому.</a:t>
            </a:r>
          </a:p>
        </p:txBody>
      </p:sp>
    </p:spTree>
    <p:extLst>
      <p:ext uri="{BB962C8B-B14F-4D97-AF65-F5344CB8AC3E}">
        <p14:creationId xmlns:p14="http://schemas.microsoft.com/office/powerpoint/2010/main" val="273454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У кого просил оброка </a:t>
            </a:r>
            <a:r>
              <a:rPr lang="ru-RU" sz="2800" b="1" dirty="0" err="1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Балда</a:t>
            </a: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для попа?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2564904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2708920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У старого беса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У морского царя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5013176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5157192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У соседей</a:t>
            </a:r>
          </a:p>
        </p:txBody>
      </p:sp>
    </p:spTree>
    <p:extLst>
      <p:ext uri="{BB962C8B-B14F-4D97-AF65-F5344CB8AC3E}">
        <p14:creationId xmlns:p14="http://schemas.microsoft.com/office/powerpoint/2010/main" val="286279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о попе и работнике его бал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861833"/>
            <a:ext cx="5040560" cy="1785104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Верный мой работник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Балда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Слушай: платить обязались черти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Мне оброк по самой моей смерти;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Лучшего б не надобно дохода,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Да есть на них недоимки за три года.</a:t>
            </a:r>
          </a:p>
        </p:txBody>
      </p:sp>
    </p:spTree>
    <p:extLst>
      <p:ext uri="{BB962C8B-B14F-4D97-AF65-F5344CB8AC3E}">
        <p14:creationId xmlns:p14="http://schemas.microsoft.com/office/powerpoint/2010/main" val="413866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5866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Что случилось с попом после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третьего щелчка по лбу?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85420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0863" y="2924944"/>
            <a:ext cx="3092213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98344" y="4797152"/>
            <a:ext cx="4993062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54" y="4941168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57188" indent="-357188">
              <a:buFont typeface="Wingdings" panose="05000000000000000000" pitchFamily="2" charset="2"/>
              <a:buChar char="v"/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Вышибло ум у старика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89040"/>
            <a:ext cx="5007838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078" y="3933056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Прыгнул поп до потолка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7308304" y="2378798"/>
            <a:ext cx="1620539" cy="1122210"/>
            <a:chOff x="323528" y="2183680"/>
            <a:chExt cx="1728192" cy="1100144"/>
          </a:xfrm>
        </p:grpSpPr>
        <p:sp>
          <p:nvSpPr>
            <p:cNvPr id="3" name="Овальная выноска 2"/>
            <p:cNvSpPr/>
            <p:nvPr/>
          </p:nvSpPr>
          <p:spPr>
            <a:xfrm flipH="1">
              <a:off x="323528" y="2183680"/>
              <a:ext cx="1728192" cy="1100144"/>
            </a:xfrm>
            <a:prstGeom prst="wedgeEllipseCallout">
              <a:avLst>
                <a:gd name="adj1" fmla="val -35845"/>
                <a:gd name="adj2" fmla="val 79405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438" y="2410586"/>
              <a:ext cx="13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EEECE1">
                      <a:lumMod val="50000"/>
                    </a:srgbClr>
                  </a:solidFill>
                </a:rPr>
                <a:t>Ответ неверный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86850" y="2780928"/>
            <a:ext cx="5004556" cy="720080"/>
          </a:xfrm>
          <a:prstGeom prst="roundRect">
            <a:avLst>
              <a:gd name="adj" fmla="val 22188"/>
            </a:avLst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360" y="2924944"/>
            <a:ext cx="4764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v"/>
              <a:defRPr sz="2200" b="1" i="1">
                <a:solidFill>
                  <a:srgbClr val="D16309"/>
                </a:solidFill>
              </a:defRPr>
            </a:lvl1pPr>
          </a:lstStyle>
          <a:p>
            <a:pPr marL="357188" indent="-357188"/>
            <a:r>
              <a:rPr lang="ru-RU" dirty="0">
                <a:solidFill>
                  <a:prstClr val="white"/>
                </a:solidFill>
              </a:rPr>
              <a:t>Лишился поп языка</a:t>
            </a:r>
          </a:p>
        </p:txBody>
      </p:sp>
    </p:spTree>
    <p:extLst>
      <p:ext uri="{BB962C8B-B14F-4D97-AF65-F5344CB8AC3E}">
        <p14:creationId xmlns:p14="http://schemas.microsoft.com/office/powerpoint/2010/main" val="301847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4733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/>
      <p:bldP spid="11" grpId="0" animBg="1"/>
      <p:bldP spid="12" grpId="0"/>
      <p:bldP spid="15" grpId="0" animBg="1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сказка о попе и работнике его балд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8066737" y="6309320"/>
            <a:ext cx="936104" cy="476672"/>
          </a:xfrm>
          <a:prstGeom prst="actionButtonBackPrevio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366121"/>
            <a:ext cx="6452088" cy="3477875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Бедный поп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Подставил лоб: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 первого щелка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Прыгнул поп до потолка;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Со второго щелка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Лишился поп языка;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А с третьего щелка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Вышибло ум у старика.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Балда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приговаривал с укоризной:</a:t>
            </a:r>
          </a:p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"Не гонялся бы ты, поп, за дешевизной".</a:t>
            </a:r>
          </a:p>
        </p:txBody>
      </p:sp>
    </p:spTree>
    <p:extLst>
      <p:ext uri="{BB962C8B-B14F-4D97-AF65-F5344CB8AC3E}">
        <p14:creationId xmlns:p14="http://schemas.microsoft.com/office/powerpoint/2010/main" val="35208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Презентации\Мои презентации\2020\4611b1309d49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060848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Спасибо </a:t>
            </a:r>
            <a:br>
              <a:rPr lang="ru-RU" sz="60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6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 внимание!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6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7" y="715943"/>
            <a:ext cx="49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Используемые источники: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3" y="263691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/>
              <a:t>Читаем, учимся, играем : журнал-сборник сценариев для массовых библиотек.   – М.: Либерия, 1996. – 128 с.</a:t>
            </a:r>
          </a:p>
          <a:p>
            <a:endParaRPr lang="ru-RU" sz="2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b="1" dirty="0"/>
              <a:t>Читаем, учимся, играем: журнал-сборник сценариев для массовых библиотек.  – М.: Либерия, 1999. – 144 с.</a:t>
            </a:r>
          </a:p>
          <a:p>
            <a:endParaRPr lang="ru-RU" sz="22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9906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06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абота\2020\4611b1309d49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3"/>
            <a:ext cx="9144000" cy="40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1475656" y="6011996"/>
            <a:ext cx="6624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Составитель:    ведущий программист </a:t>
            </a:r>
            <a:r>
              <a:rPr lang="ru-RU" altLang="ru-RU" sz="2000" b="1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Мармыжова</a:t>
            </a: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Н. 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232772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2">
                    <a:lumMod val="50000"/>
                  </a:schemeClr>
                </a:solidFill>
              </a:rPr>
              <a:t>Муниципальное бюджетное учреждение культуры</a:t>
            </a:r>
          </a:p>
          <a:p>
            <a:pPr algn="ctr"/>
            <a:r>
              <a:rPr lang="ru-RU" altLang="ru-RU" sz="2200" b="1" dirty="0">
                <a:solidFill>
                  <a:schemeClr val="bg2">
                    <a:lumMod val="50000"/>
                  </a:schemeClr>
                </a:solidFill>
              </a:rPr>
              <a:t>Красносулинского района</a:t>
            </a:r>
          </a:p>
          <a:p>
            <a:pPr algn="ctr"/>
            <a:r>
              <a:rPr lang="ru-RU" altLang="ru-RU" sz="2200" b="1" dirty="0">
                <a:solidFill>
                  <a:schemeClr val="bg2">
                    <a:lumMod val="50000"/>
                  </a:schemeClr>
                </a:solidFill>
              </a:rPr>
              <a:t>«Межпоселенческая центральная библиотека»</a:t>
            </a:r>
          </a:p>
        </p:txBody>
      </p:sp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1835696" y="2001321"/>
            <a:ext cx="5328593" cy="27238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ru-RU" sz="1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346350, Ростовская область,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г. Красный Сулин, ул. Ленина, 7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 8 (863-67) 5-48-02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ru-RU" sz="2000" b="1" dirty="0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US" altLang="ru-RU" sz="2000" b="1" dirty="0">
                <a:solidFill>
                  <a:schemeClr val="bg2">
                    <a:lumMod val="50000"/>
                  </a:schemeClr>
                </a:solidFill>
                <a:hlinkClick r:id="rId5"/>
              </a:rPr>
              <a:t>sulinlib@ksulin.donpac.ru</a:t>
            </a:r>
            <a:r>
              <a:rPr lang="en-US" alt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ru-RU" sz="2000" b="1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https://www.sulinlib.ru</a:t>
            </a:r>
            <a:r>
              <a:rPr lang="en-US" alt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6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рыбаке и рыбке"/>
          <p:cNvSpPr/>
          <p:nvPr/>
        </p:nvSpPr>
        <p:spPr>
          <a:xfrm>
            <a:off x="292532" y="22048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рыбаке и рыбке</a:t>
            </a:r>
          </a:p>
        </p:txBody>
      </p:sp>
      <p:sp>
        <p:nvSpPr>
          <p:cNvPr id="5" name="О золотом петушке"/>
          <p:cNvSpPr/>
          <p:nvPr/>
        </p:nvSpPr>
        <p:spPr>
          <a:xfrm>
            <a:off x="257939" y="310997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золотом петушке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Негде, в тридевятом царстве,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В тридесятом государстве,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Жил-был славный царь </a:t>
            </a:r>
            <a:r>
              <a:rPr lang="ru-RU" sz="2000" b="1" i="1" dirty="0" err="1">
                <a:solidFill>
                  <a:srgbClr val="F79646">
                    <a:lumMod val="50000"/>
                  </a:srgbClr>
                </a:solidFill>
              </a:rPr>
              <a:t>Дадон</a:t>
            </a:r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524" y="2287065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рыбаке и рыбке"/>
          <p:cNvSpPr/>
          <p:nvPr/>
        </p:nvSpPr>
        <p:spPr>
          <a:xfrm>
            <a:off x="257939" y="2176495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рыбаке и рыбке</a:t>
            </a: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«Бог с тобою, золотая рыбка!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Твоего мне откупа не надо;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Ступай себе в синее море,</a:t>
            </a:r>
          </a:p>
          <a:p>
            <a:pPr algn="ctr"/>
            <a:r>
              <a:rPr lang="ru-RU" sz="2000" b="1" i="1" dirty="0">
                <a:solidFill>
                  <a:srgbClr val="F79646">
                    <a:lumMod val="50000"/>
                  </a:srgbClr>
                </a:solidFill>
              </a:rPr>
              <a:t>Гуляй там себе на просторе».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Из какой сказки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данные строки?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царе Салтане"/>
          <p:cNvSpPr/>
          <p:nvPr/>
        </p:nvSpPr>
        <p:spPr>
          <a:xfrm>
            <a:off x="251520" y="4020562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912" y="4108246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64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 Золотом петушке"/>
          <p:cNvSpPr/>
          <p:nvPr/>
        </p:nvSpPr>
        <p:spPr>
          <a:xfrm>
            <a:off x="257939" y="3099956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золотом петушке</a:t>
            </a:r>
          </a:p>
        </p:txBody>
      </p:sp>
      <p:sp>
        <p:nvSpPr>
          <p:cNvPr id="5" name="О царе салтане"/>
          <p:cNvSpPr/>
          <p:nvPr/>
        </p:nvSpPr>
        <p:spPr>
          <a:xfrm>
            <a:off x="257939" y="400506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царе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Салтане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Картинки по запросу &quot;кот  анимация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48318"/>
            <a:ext cx="3604531" cy="32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139952" y="2060848"/>
            <a:ext cx="4536504" cy="1954232"/>
          </a:xfrm>
          <a:prstGeom prst="wedgeEllipseCallout">
            <a:avLst>
              <a:gd name="adj1" fmla="val 26789"/>
              <a:gd name="adj2" fmla="val 70195"/>
            </a:avLst>
          </a:prstGeom>
          <a:noFill/>
          <a:ln>
            <a:solidFill>
              <a:schemeClr val="bg2">
                <a:lumMod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6000" rtlCol="0" anchor="ctr">
            <a:noAutofit/>
          </a:bodyPr>
          <a:lstStyle/>
          <a:p>
            <a:pPr algn="ctr"/>
            <a:r>
              <a:rPr lang="ru-RU" sz="2200" b="1" i="1" dirty="0">
                <a:solidFill>
                  <a:srgbClr val="F79646">
                    <a:lumMod val="50000"/>
                  </a:srgbClr>
                </a:solidFill>
              </a:rPr>
              <a:t>Три девицы под окном</a:t>
            </a:r>
          </a:p>
          <a:p>
            <a:pPr algn="ctr"/>
            <a:r>
              <a:rPr lang="ru-RU" sz="2200" b="1" i="1" dirty="0">
                <a:solidFill>
                  <a:srgbClr val="F79646">
                    <a:lumMod val="50000"/>
                  </a:srgbClr>
                </a:solidFill>
              </a:rPr>
              <a:t>Пряли поздно вечерком.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0466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Какая сказка А. С. Пушкина </a:t>
            </a:r>
            <a:b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EEECE1">
                    <a:lumMod val="50000"/>
                  </a:srgbClr>
                </a:solidFill>
                <a:latin typeface="Arial Narrow" panose="020B0606020202030204" pitchFamily="34" charset="0"/>
              </a:rPr>
              <a:t>начинается с данных строк?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182157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еще</a:t>
            </a:r>
          </a:p>
        </p:txBody>
      </p:sp>
      <p:sp>
        <p:nvSpPr>
          <p:cNvPr id="16" name="О рыбаке и рыбке"/>
          <p:cNvSpPr/>
          <p:nvPr/>
        </p:nvSpPr>
        <p:spPr>
          <a:xfrm>
            <a:off x="282516" y="219484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рыбаке и рыбке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426" y="228253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Ответ неверный</a:t>
            </a:r>
          </a:p>
        </p:txBody>
      </p:sp>
      <p:sp>
        <p:nvSpPr>
          <p:cNvPr id="18" name="О попе"/>
          <p:cNvSpPr/>
          <p:nvPr/>
        </p:nvSpPr>
        <p:spPr>
          <a:xfrm>
            <a:off x="251520" y="4941168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 попе и работнике его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Балде</a:t>
            </a:r>
            <a:endParaRPr lang="ru-RU" sz="2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028852"/>
            <a:ext cx="3456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Увы, неверно</a:t>
            </a:r>
          </a:p>
        </p:txBody>
      </p:sp>
      <p:sp>
        <p:nvSpPr>
          <p:cNvPr id="20" name="О мёртвой царице"/>
          <p:cNvSpPr/>
          <p:nvPr/>
        </p:nvSpPr>
        <p:spPr>
          <a:xfrm>
            <a:off x="251520" y="5861774"/>
            <a:ext cx="3600000" cy="792088"/>
          </a:xfrm>
          <a:prstGeom prst="roundRect">
            <a:avLst/>
          </a:prstGeom>
          <a:solidFill>
            <a:srgbClr val="666633">
              <a:alpha val="74902"/>
            </a:srgbClr>
          </a:solidFill>
          <a:ln>
            <a:solidFill>
              <a:srgbClr val="4C4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Сказка о мёртвой царице и о семи богатырях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528" y="5901454"/>
            <a:ext cx="3456000" cy="7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EECE1">
                    <a:lumMod val="25000"/>
                  </a:srgbClr>
                </a:solidFill>
              </a:rPr>
              <a:t>Подумай хорошо</a:t>
            </a: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406788"/>
            <a:ext cx="792088" cy="4065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7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1995</TotalTime>
  <Words>2229</Words>
  <Application>Microsoft Office PowerPoint</Application>
  <PresentationFormat>Экран (4:3)</PresentationFormat>
  <Paragraphs>453</Paragraphs>
  <Slides>68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68</vt:i4>
      </vt:variant>
    </vt:vector>
  </HeadingPairs>
  <TitlesOfParts>
    <vt:vector size="91" baseType="lpstr">
      <vt:lpstr>Arial</vt:lpstr>
      <vt:lpstr>Arial Narrow</vt:lpstr>
      <vt:lpstr>Calibri</vt:lpstr>
      <vt:lpstr>Wingdings</vt:lpstr>
      <vt:lpstr>Тема Office</vt:lpstr>
      <vt:lpstr>1_Тема Office</vt:lpstr>
      <vt:lpstr>4_Тема Office</vt:lpstr>
      <vt:lpstr>5_Тема Office</vt:lpstr>
      <vt:lpstr>2_Тема Office</vt:lpstr>
      <vt:lpstr>3_Тема Office</vt:lpstr>
      <vt:lpstr>6_Тема Office</vt:lpstr>
      <vt:lpstr>7_Тема Office</vt:lpstr>
      <vt:lpstr>8_Тема Office</vt:lpstr>
      <vt:lpstr>9_Тема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203</cp:revision>
  <cp:lastPrinted>2020-02-18T12:00:34Z</cp:lastPrinted>
  <dcterms:created xsi:type="dcterms:W3CDTF">2020-02-13T12:49:58Z</dcterms:created>
  <dcterms:modified xsi:type="dcterms:W3CDTF">2025-06-12T02:01:44Z</dcterms:modified>
</cp:coreProperties>
</file>