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4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>
      <p:cViewPr varScale="1">
        <p:scale>
          <a:sx n="70" d="100"/>
          <a:sy n="70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42313-8771-4643-BB75-A05AB6C5B3AF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62FB2-E251-44D8-BD26-F99B8FF77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62FB2-E251-44D8-BD26-F99B8FF77DD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276872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7030A0"/>
                </a:solidFill>
              </a:rPr>
              <a:t>Все профессии важны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92696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CE4B02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5816" y="508518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6678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Вор, разбойник и карманник,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Берегитесь! Я - ... </a:t>
            </a:r>
          </a:p>
        </p:txBody>
      </p:sp>
      <p:pic>
        <p:nvPicPr>
          <p:cNvPr id="3" name="Picture 2" descr="SECURITY GUARD TRAINING TENNESSE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3928" y="1556792"/>
            <a:ext cx="3929090" cy="5102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5"/>
            <a:ext cx="6606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Высока, стройна, как ель,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В платье модном топ-... </a:t>
            </a:r>
          </a:p>
        </p:txBody>
      </p:sp>
      <p:pic>
        <p:nvPicPr>
          <p:cNvPr id="3" name="Picture 2" descr="&amp;Ecy;&amp;shcy;&amp;tcy;&amp;ocy;&amp;ncy; &amp;Kcy;&amp;acy;&amp;tcy;&amp;chcy;&amp;iecy;&amp;rcy; &amp;icy; &amp;Acy;&amp;lcy;&amp;iecy;&amp;scy;&amp;scy;&amp;acy;&amp;ncy;&amp;dcy;&amp;rcy;&amp;acy; &amp;Acy;&amp;mcy;&amp;bcy;&amp;rcy;&amp;ocy;&amp;scy;&amp;icy;&amp;ocy; &amp;bcy;&amp;lcy;&amp;iecy;&amp;scy;&amp;ncy;&amp;ucy;&amp;lcy;&amp;icy; &amp;ncy;&amp;acy; &amp;pcy;&amp;ocy;&amp;dcy;&amp;icy;&amp;ucy;&amp;mcy;&amp;iecy; - &amp;Ncy;&amp;ocy;&amp;vcy;&amp;ocy;&amp;scy;&amp;tcy;&amp;icy; - LADY.tsn.u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1628800"/>
            <a:ext cx="3238499" cy="4857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268760"/>
            <a:ext cx="6768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</a:p>
          <a:p>
            <a:pPr algn="ctr"/>
            <a:r>
              <a: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интересно</a:t>
            </a:r>
          </a:p>
        </p:txBody>
      </p:sp>
      <p:pic>
        <p:nvPicPr>
          <p:cNvPr id="21508" name="Picture 4" descr="http://adenium-doma.ru/_fr/5/072003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4221088"/>
            <a:ext cx="2736304" cy="2428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Одной из почётных профессий на Руси считалась профессия </a:t>
            </a:r>
            <a:r>
              <a:rPr lang="ru-RU" sz="32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плевальщика</a:t>
            </a:r>
            <a:r>
              <a:rPr lang="ru-RU" sz="3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Чем занимался этот человек?</a:t>
            </a:r>
          </a:p>
          <a:p>
            <a:pPr algn="just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Договаривался о свадьбах.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Сеял репу.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Строил печи.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Собирал налоги. </a:t>
            </a:r>
          </a:p>
        </p:txBody>
      </p:sp>
      <p:pic>
        <p:nvPicPr>
          <p:cNvPr id="27650" name="Picture 2" descr="http://nashadacha.info/wp-content/uploads/sites/12/2015/12/c6c10c5d18bc55103bc0e372eb0ccac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064" y="2924944"/>
            <a:ext cx="3600400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Название этой профессии образовано двумя древнегреческими словами, буквально означающими «работа руками». Как называется эта профессия? 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Массажист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Скульптор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Парикмахер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Хирург </a:t>
            </a:r>
          </a:p>
        </p:txBody>
      </p:sp>
      <p:pic>
        <p:nvPicPr>
          <p:cNvPr id="29698" name="Picture 2" descr="http://www.novini.bg/uploads/news_pictures/2013-52/orig/obviniha-hirurg-che-e-izpisal-inicialite-si-vyrhu-cherniq-drob-na-pacient-1867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848" y="2780928"/>
            <a:ext cx="5715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Кого на селе до 60-х годов XX века называли «избачом»? 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Плотник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Библиотекарь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Фельдшер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Тамада</a:t>
            </a:r>
          </a:p>
        </p:txBody>
      </p:sp>
      <p:pic>
        <p:nvPicPr>
          <p:cNvPr id="28674" name="Picture 2" descr="http://ekaterinburg.besplatnee.net/upload/normal/ekaterinburg-_287268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07904" y="1412776"/>
            <a:ext cx="4694009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39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 профессия не всегда была такой популярной, как сейчас. Дело в том, что главный инструмент этого специалиста весил изначально около 50 кг, а их клиентам «на приеме» приходилось сидеть, не двигаясь, в течение нескольких часов. Как называется эта профессия?</a:t>
            </a:r>
          </a:p>
          <a:p>
            <a:pPr algn="just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Зубной врач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Фотограф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Журналист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Скульптор </a:t>
            </a:r>
          </a:p>
        </p:txBody>
      </p:sp>
      <p:pic>
        <p:nvPicPr>
          <p:cNvPr id="30722" name="Picture 2" descr="http://i.onbesyirmibes.org/image/2012/09/03/30019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3928" y="3705225"/>
            <a:ext cx="4762500" cy="3152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XVII веке во Франции в сфере производства одежды произошло разделение на мужских и женских мастеров. Первых называли портными. А как называли мастериц по пошиву женских платьев и шляпок? 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Модистка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Белошвейка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Вышивальщица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Мотористка </a:t>
            </a:r>
          </a:p>
        </p:txBody>
      </p:sp>
      <p:pic>
        <p:nvPicPr>
          <p:cNvPr id="31746" name="Picture 2" descr="http://static.tatler.ru/iblock/824/670x446_Quality99_1465557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07904" y="3284984"/>
            <a:ext cx="4860032" cy="3235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92697"/>
            <a:ext cx="7272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этап</a:t>
            </a:r>
          </a:p>
          <a:p>
            <a:pPr algn="ctr"/>
            <a:r>
              <a: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лишнее</a:t>
            </a:r>
          </a:p>
        </p:txBody>
      </p:sp>
      <p:pic>
        <p:nvPicPr>
          <p:cNvPr id="32770" name="Picture 2" descr="http://file.mobilmusic.ru/ee/35/6a/901850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3212976"/>
            <a:ext cx="2520280" cy="3360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hop.normoprotein.ru/upload/bc0e75949e67061bc771e4c0d17821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3943313" cy="2924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796" name="Picture 4" descr="http://ecoview.gr/wp-content/uploads/2010/06/therydra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789040"/>
            <a:ext cx="2472015" cy="1849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798" name="Picture 6" descr="http://st.stranamam.ru/data/cache/2010mar/05/47/140204_233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5816" y="3645024"/>
            <a:ext cx="3024336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800" name="Picture 8" descr="http://www.estetikafarm.ru/upload/iblock/ce3/ce38ada582e47e95a79f8aaf284cd26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20072" y="692696"/>
            <a:ext cx="3133568" cy="2085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802" name="Picture 10" descr="http://rulletka.biz/image/image/b338ea63b546fde7340b6c5309edef3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00192" y="3717032"/>
            <a:ext cx="2357072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92696"/>
            <a:ext cx="59046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Угадай профессию</a:t>
            </a:r>
          </a:p>
        </p:txBody>
      </p:sp>
      <p:pic>
        <p:nvPicPr>
          <p:cNvPr id="1026" name="Picture 2" descr="http://tehnologyaklas.ucoz.ru/1111111/x6myrn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476672"/>
            <a:ext cx="1568824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http://www.animationplaza.com/2/animations/objects_a_to_l/barber_salon/asia_hair_stylist_cut_a_ha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88224" y="332656"/>
            <a:ext cx="2228850" cy="3714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http://stmary.ws/HighSchool/Physics/home/notes/kinematics/MotionTerms/student_proud_of_problem_solving_hg_wht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99792" y="3429000"/>
            <a:ext cx="3168352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38.beon.ru/2/61/1736102/92/55817192/12691_20090523_painter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2982119" cy="3223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20" name="Picture 4" descr="http://product-reviews.biz/images/art/studio-designs-wood-cadet-artist-easel-for-ch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8184" y="3140968"/>
            <a:ext cx="2646294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24" name="Picture 8" descr="http://cs322525.vk.me/v322525634/7e55/vgze5HhF3U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573016"/>
            <a:ext cx="2724050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26" name="Picture 10" descr="http://objectmodule.ru/img/bjctorul343533-3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3848" y="3645024"/>
            <a:ext cx="2808312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30" name="Picture 14" descr="http://img.mota.ru/upload/wallpapers/2012/02/10/13/02/29893/mota_ru_2021006-1600x9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92080" y="188640"/>
            <a:ext cx="3707904" cy="2085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32" name="Picture 16" descr="http://svmisto.com.ua/uploads/posts/2013-03/1362988953_06_naruchi.jpe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19872" y="1052736"/>
            <a:ext cx="1990725" cy="2305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tvpu4.te.ua/wp-content/uploads/2013/06/P_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8640"/>
            <a:ext cx="4284984" cy="2678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4" name="Picture 4" descr="http://grodnonews.by/upload/iblock/046/046482ab0c5bcfd11d980762d18046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3212976"/>
            <a:ext cx="5208579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6" name="Picture 6" descr="http://cdn-2.faidatemania.it/o/orig/come-innalzare-un-muro_bf615e0b445f947eadfc468c47e09bb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260648"/>
            <a:ext cx="3782882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8" name="Picture 8" descr="http://resurs.ua/files/obya/8802_big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4149080"/>
            <a:ext cx="2779720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50" name="Picture 10" descr="http://infocompany.biz/img/content/i1119/1119384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43808" y="2420888"/>
            <a:ext cx="2419076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ribne-gazeta.com.ua/_nw/0/551147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8640"/>
            <a:ext cx="3210837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68" name="Picture 4" descr="http://www.scripta-and-co.com/wp-content/uploads/2013/03/bbbk_550235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260648"/>
            <a:ext cx="4530840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870" name="AutoShape 6" descr="https://www.yuga.ru/media/b6/a0/sumka_pochta__hsf2d4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https://www.yuga.ru/media/b6/a0/sumka_pochta__hsf2d4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4" name="AutoShape 10" descr="https://www.yuga.ru/media/b6/a0/sumka_pochta__hsf2d4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6" name="AutoShape 12" descr="https://www.yuga.ru/media/b6/a0/sumka_pochta__hsf2d4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8" name="AutoShape 14" descr="https://www.yuga.ru/media/b6/a0/sumka_pochta__hsf2d4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80" name="Picture 16" descr="http://krasnoyarsk.frant.me/files/news/21469/01924c7fadd3166ab11a2946546b8ae6_640_480_c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501008"/>
            <a:ext cx="3131840" cy="2720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82" name="Picture 18" descr="http://fast.ulmart.ru/p/big/344/34462/34462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44208" y="3861048"/>
            <a:ext cx="2348880" cy="234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84" name="Picture 20" descr="http://www.mir-igrushki.ru/published/publicdata/NEW/attachments/SC/products_pictures/45433_enlz9_en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47864" y="3501008"/>
            <a:ext cx="2950521" cy="2918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g3.okidoker.com/c/1/9/3/93636/4600352/9589216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60648"/>
            <a:ext cx="3584468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892" name="Picture 4" descr="http://avtomobili-rnd.ru/wp-content/uploads/2012/09/%D0%9A%D0%90%D0%92%D0%97-4238-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620688"/>
            <a:ext cx="3224614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894" name="Picture 6" descr="http://www.oocities.org/etmsportshop/d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08351" y="2996952"/>
            <a:ext cx="3035649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896" name="Picture 8" descr="http://www.sellmycarforcash.us/sites/sellmycarforcash.us/files/images/assets/wheel-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188640"/>
            <a:ext cx="24384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898" name="Picture 10" descr="http://s00.yaplakal.com/pics/pics_original/2/9/1/628819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3717032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900" name="Picture 12" descr="http://img3.vashgorod.ru/uploads/images/news/t5/f804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059832" y="4077072"/>
            <a:ext cx="3212665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620689"/>
            <a:ext cx="5544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этап</a:t>
            </a:r>
          </a:p>
          <a:p>
            <a:pPr algn="ctr"/>
            <a:r>
              <a: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Блиц</a:t>
            </a:r>
          </a:p>
        </p:txBody>
      </p:sp>
      <p:sp>
        <p:nvSpPr>
          <p:cNvPr id="38914" name="AutoShape 2" descr="https://www.santagame.biz/img/clock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https://www.santagame.biz/img/clock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8" name="Picture 6" descr="http://soleilimg1.free.fr/gifs/objets/reveils/reveil010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924944"/>
            <a:ext cx="2973626" cy="3717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0688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 как можно больше профессии на букву</a:t>
            </a:r>
          </a:p>
        </p:txBody>
      </p:sp>
      <p:pic>
        <p:nvPicPr>
          <p:cNvPr id="39938" name="Picture 2" descr="http://img1.picmix.com/output/stamp/thumb/8/4/5/4/144548_21962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3717032"/>
            <a:ext cx="2952328" cy="2725228"/>
          </a:xfrm>
          <a:prstGeom prst="rect">
            <a:avLst/>
          </a:prstGeom>
          <a:noFill/>
        </p:spPr>
      </p:pic>
      <p:pic>
        <p:nvPicPr>
          <p:cNvPr id="39940" name="Picture 4" descr="http://gifiki.ru/_ph/64/2/954740860.gif?1450273069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140968"/>
            <a:ext cx="2520280" cy="2537195"/>
          </a:xfrm>
          <a:prstGeom prst="rect">
            <a:avLst/>
          </a:prstGeom>
          <a:noFill/>
        </p:spPr>
      </p:pic>
      <p:pic>
        <p:nvPicPr>
          <p:cNvPr id="39942" name="Picture 6" descr="http://www.gifmania.com.ua/Animated-Gifs-Animovana-Abetka/Animations-Alphabet/Images-Letters-K/Letters-K-27086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2996952"/>
            <a:ext cx="2362200" cy="213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7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 как можно больше профессии на букву</a:t>
            </a:r>
          </a:p>
        </p:txBody>
      </p:sp>
      <p:pic>
        <p:nvPicPr>
          <p:cNvPr id="40962" name="Picture 2" descr="http://img1.picmix.com/output/stamp/thumb/0/6/9/7/167960_d79d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5922" y="3212976"/>
            <a:ext cx="1576645" cy="2149972"/>
          </a:xfrm>
          <a:prstGeom prst="rect">
            <a:avLst/>
          </a:prstGeom>
          <a:noFill/>
        </p:spPr>
      </p:pic>
      <p:pic>
        <p:nvPicPr>
          <p:cNvPr id="40964" name="Picture 4" descr="http://www.gifmania.ru/Animated-Gifs-Animirovannykh-Alfavitov/Animations-Infant-Letters/Images-Green-Dolls-Alphabet/Green-Dolls-Alphabet-17313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8144" y="2852936"/>
            <a:ext cx="2736304" cy="3105706"/>
          </a:xfrm>
          <a:prstGeom prst="rect">
            <a:avLst/>
          </a:prstGeom>
          <a:noFill/>
        </p:spPr>
      </p:pic>
      <p:pic>
        <p:nvPicPr>
          <p:cNvPr id="40966" name="Picture 6" descr="http://www.simliresim.com/resim/harf-resimleri/harfler011-t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3573016"/>
            <a:ext cx="2304256" cy="2616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.w.retera.ru/data/gifs/4/3/6/43688ba7a0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204864"/>
            <a:ext cx="8532440" cy="2019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kidstore.ru/uploads/toys/original/9d/9d55cd11310fff8dc1444add0296ec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20688"/>
            <a:ext cx="2459765" cy="1844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0" name="Picture 4" descr="http://s3-eu-west-1.amazonaws.com/pics.bis077.ru/prod/1/1/111094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99792" y="476672"/>
            <a:ext cx="2276872" cy="2276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2" name="Picture 6" descr="http://dsmy2muqb7t4m.cloudfront.net/articles/2010/interview_luisa_gonzaga/hairstylist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44075" y="260648"/>
            <a:ext cx="3899925" cy="2924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://cs416420.vk.me/g43686182/a_c0a3ecf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3356992"/>
            <a:ext cx="3744416" cy="2958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http://static.chance.ru/sites/default/files/styles/big_photo_gallery/public/images/shveya_2.jpg?itok=Lk-wFocj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04048" y="3429000"/>
            <a:ext cx="3747387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otohomka.ru/images/Jan/09/d964f5355a441212e53ad7a02014d388/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836712"/>
            <a:ext cx="3275856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6" name="Picture 4" descr="http://yartoys.ru/shop/images/big/86710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188640"/>
            <a:ext cx="2952328" cy="3333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8" name="Picture 6" descr="http://www.ostashkov.ru/foto/free/C23D3F66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88224" y="188640"/>
            <a:ext cx="2339752" cy="3438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40" name="Picture 8" descr="http://xoztorg.com.ua/images/joomlakassa/posuda/plastikovaya/2224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3789040"/>
            <a:ext cx="4230979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42" name="Picture 10" descr="http://i.allday.ru/81/ac/a6/1328894165_waiters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52120" y="3861048"/>
            <a:ext cx="2242683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portspartner.pt/images/loja/produto/00243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8640"/>
            <a:ext cx="3701626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0" name="Picture 4" descr="http://vologda-portal.ru/upload/iblock/dba/txuvroz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912" y="260648"/>
            <a:ext cx="2636912" cy="2636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2" name="Picture 6" descr="http://dou24.ru/307/images/stories/psiholog/04_15_professii/24prof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4317" y="0"/>
            <a:ext cx="2499683" cy="3861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4" name="Picture 8" descr="http://cliparts.co/cliparts/kTM/ngd/kTMngdA7c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3789040"/>
            <a:ext cx="316835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6" name="Picture 10" descr="http://mail.vesti.bz/uploads/posts/2011-06/1308646897_pettai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79912" y="3789040"/>
            <a:ext cx="4978195" cy="2751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340768"/>
            <a:ext cx="5544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</a:p>
          <a:p>
            <a:pPr algn="ctr"/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  <p:pic>
        <p:nvPicPr>
          <p:cNvPr id="20482" name="Picture 2" descr="http://img1.liveinternet.ru/images/attach/c/5/92/159/92159721_large_221058_70055700x5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72200" y="332656"/>
            <a:ext cx="2365463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http://img1.liveinternet.ru/images/attach/c/5/92/159/92159721_large_221058_70055700x5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861048"/>
            <a:ext cx="2365463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4" name="Picture 4" descr="http://i0.wp.com/www.medyumca.com/wp-content/uploads/2013/06/cinler-kayiplari-bulurmu.gif?resize=185%2C314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60648"/>
            <a:ext cx="1762125" cy="2990850"/>
          </a:xfrm>
          <a:prstGeom prst="rect">
            <a:avLst/>
          </a:prstGeom>
          <a:noFill/>
        </p:spPr>
      </p:pic>
      <p:pic>
        <p:nvPicPr>
          <p:cNvPr id="6" name="Picture 4" descr="http://i0.wp.com/www.medyumca.com/wp-content/uploads/2013/06/cinler-kayiplari-bulurmu.gif?resize=185%2C314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16216" y="3573016"/>
            <a:ext cx="1762125" cy="299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69847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Arial" charset="0"/>
                <a:cs typeface="Arial" charset="0"/>
              </a:rPr>
              <a:t>Кирпичи кладет он в ряд,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Arial" charset="0"/>
                <a:cs typeface="Arial" charset="0"/>
              </a:rPr>
              <a:t>Строит садик для ребят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Arial" charset="0"/>
                <a:cs typeface="Arial" charset="0"/>
              </a:rPr>
              <a:t>Не шахтер и не водитель,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Arial" charset="0"/>
                <a:cs typeface="Arial" charset="0"/>
              </a:rPr>
              <a:t>Дом нам выстроит...</a:t>
            </a:r>
          </a:p>
        </p:txBody>
      </p:sp>
      <p:pic>
        <p:nvPicPr>
          <p:cNvPr id="3" name="Picture 2" descr="&amp;Scy;&amp;tcy;&amp;rcy;&amp;ocy;&amp;icy;&amp;tcy;&amp;iecy;&amp;lcy;&amp;softcy; &amp;Scy;&amp;tcy;&amp;rcy;&amp;ocy;&amp;icy;&amp;tcy;&amp;iecy;&amp;lcy;&amp;softcy; - &amp;vcy;&amp;iecy;&amp;kcy;&amp;tcy;&amp;ocy;&amp;rcy;&amp;ncy;&amp;acy;&amp;yacy; &amp;icy;&amp;lcy;&amp;lcy;&amp;yucy;&amp;scy;&amp;tcy;&amp;rcy;&amp;acy;&amp;tscy;&amp;icy;&amp;yacy; - &amp;kcy;&amp;ucy;&amp;pcy;&amp;icy;&amp;tcy;&amp;softcy; &amp;vcy;&amp;iecy;&amp;kcy;&amp;tcy;&amp;ocy;&amp;rcy; 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2708920"/>
            <a:ext cx="4396185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6606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Arial" charset="0"/>
                <a:cs typeface="Arial" charset="0"/>
              </a:rPr>
              <a:t>Громко прозвенел звонок,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Arial" charset="0"/>
                <a:cs typeface="Arial" charset="0"/>
              </a:rPr>
              <a:t>В классе начался урок.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Arial" charset="0"/>
                <a:cs typeface="Arial" charset="0"/>
              </a:rPr>
              <a:t>Знает школьник и родитель —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Arial" charset="0"/>
                <a:cs typeface="Arial" charset="0"/>
              </a:rPr>
              <a:t>Проведет урок... </a:t>
            </a:r>
          </a:p>
        </p:txBody>
      </p:sp>
      <p:pic>
        <p:nvPicPr>
          <p:cNvPr id="3" name="Picture 3" descr="&amp;Scy;&amp;tcy;&amp;rcy;&amp;acy;&amp;ncy;&amp;icy;&amp;tscy;&amp;acy; &amp;ucy;&amp;chcy;&amp;icy;&amp;tcy;&amp;iecy;&amp;lcy;&amp;yacy; &amp;ncy;&amp;acy;&amp;chcy;&amp;acy;&amp;lcy;&amp;softcy;&amp;ncy;&amp;ycy;&amp;khcy; &amp;kcy;&amp;lcy;&amp;acy;&amp;scy;&amp;scy;&amp;ocy;&amp;vcy; &amp;Scy;&amp;tcy;&amp;iecy;&amp;pcy;&amp;acy;&amp;ncy;&amp;iecy;&amp;ncy;&amp;kcy;&amp;ocy; &amp;Icy;.&amp;Vcy;. - &amp;Ocy;&amp;bcy;&amp;shchcy;&amp;iecy;&amp;ocy;&amp;bcy;&amp;rcy;&amp;acy;&amp;zcy;&amp;ocy;&amp;vcy;&amp;acy;&amp;tcy;&amp;iecy;&amp;lcy;&amp;softcy;&amp;ncy;&amp;acy;&amp;yacy; &amp;shcy;&amp;kcy;&amp;ocy;&amp;lcy;&amp;acy; I-III &amp;scy;&amp;tcy;&amp;ucy;&amp;pcy;&amp;iecy;&amp;ncy;&amp;iecy;&amp;jcy; 10 &amp;Dcy;&amp;icy;&amp;mcy;&amp;icy;&amp;rcy;&amp;ocy;&amp;vcy;&amp;scy;&amp;kcy;&amp;ocy;&amp;gcy;&amp;ocy; &amp;gcy;&amp;ocy;&amp;rcy;&amp;ocy;&amp;dcy;&amp;scy;&amp;kcy;&amp;ocy;&amp;gcy;&amp;ocy; &amp;scy;&amp;ocy;&amp;vcy;&amp;iecy;&amp;tcy;&amp;a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2564904"/>
            <a:ext cx="5715000" cy="4000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6606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Arial" charset="0"/>
                <a:cs typeface="Arial" charset="0"/>
              </a:rPr>
              <a:t>На витрине все продукты: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Arial" charset="0"/>
                <a:cs typeface="Arial" charset="0"/>
              </a:rPr>
              <a:t>Овощи, орехи, фрукты.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Arial" charset="0"/>
                <a:cs typeface="Arial" charset="0"/>
              </a:rPr>
              <a:t>Помидор и огурец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Arial" charset="0"/>
                <a:cs typeface="Arial" charset="0"/>
              </a:rPr>
              <a:t>Предлагает...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Arial" charset="0"/>
                <a:cs typeface="Arial" charset="0"/>
              </a:rPr>
              <a:t> </a:t>
            </a:r>
          </a:p>
        </p:txBody>
      </p:sp>
      <p:pic>
        <p:nvPicPr>
          <p:cNvPr id="5" name="Picture 2" descr="&amp;kcy;&amp;acy;&amp;rcy;&amp;tcy;&amp;icy;&amp;ncy;&amp;kcy;&amp;icy; &amp;pcy;&amp;rcy;&amp;ocy;&amp;fcy;&amp;iecy;&amp;scy;&amp;scy;&amp;icy;&amp;yacy; &amp;pcy;&amp;rcy;&amp;ocy;&amp;dcy;&amp;acy;&amp;vcy;&amp;iecy;&amp;tscy; &amp;dcy;&amp;lcy;&amp;yacy; &amp;dcy;&amp;iecy;&amp;tcy;&amp;iecy;&amp;jcy; - &amp;Icy;&amp;ncy;&amp;tcy;&amp;iecy;&amp;rcy;&amp;ncy;&amp;iecy;&amp;tcy;-&amp;ncy;&amp;ocy;&amp;vcy;&amp;ocy;&amp;scy;&amp;tcy;&amp;i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3928" y="2132856"/>
            <a:ext cx="4084506" cy="4458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276</Words>
  <Application>Microsoft Office PowerPoint</Application>
  <PresentationFormat>Экран (4:3)</PresentationFormat>
  <Paragraphs>62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НИКА</dc:creator>
  <cp:lastModifiedBy>Пользователь</cp:lastModifiedBy>
  <cp:revision>23</cp:revision>
  <dcterms:created xsi:type="dcterms:W3CDTF">2016-02-23T17:31:22Z</dcterms:created>
  <dcterms:modified xsi:type="dcterms:W3CDTF">2025-06-10T02:41:11Z</dcterms:modified>
</cp:coreProperties>
</file>