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60" r:id="rId4"/>
    <p:sldId id="276" r:id="rId5"/>
    <p:sldId id="261" r:id="rId6"/>
    <p:sldId id="265" r:id="rId7"/>
    <p:sldId id="263" r:id="rId8"/>
    <p:sldId id="267" r:id="rId9"/>
    <p:sldId id="269" r:id="rId10"/>
    <p:sldId id="273" r:id="rId11"/>
    <p:sldId id="278" r:id="rId12"/>
    <p:sldId id="279" r:id="rId13"/>
    <p:sldId id="280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430" autoAdjust="0"/>
  </p:normalViewPr>
  <p:slideViewPr>
    <p:cSldViewPr>
      <p:cViewPr varScale="1">
        <p:scale>
          <a:sx n="92" d="100"/>
          <a:sy n="92" d="100"/>
        </p:scale>
        <p:origin x="-5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FA583-3B0F-477E-9669-7041C2CF29B7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DFDE-7030-4DE9-9589-682A89045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74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DFDE-7030-4DE9-9589-682A890453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DFDE-7030-4DE9-9589-682A890453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7535"/>
            <a:ext cx="87849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</a:t>
            </a:r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ероприятие </a:t>
            </a:r>
            <a:endParaRPr lang="ru-RU" sz="24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по профилактике правонарушений среди несовершеннолетних «Преступление и подросток»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1" y="4691340"/>
            <a:ext cx="36731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картинкит к проекту Саша Б\JliJS93j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22"/>
            <a:ext cx="385765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82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 </a:t>
            </a:r>
            <a:endParaRPr lang="ru-RU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-2232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магазине положить шоколадку в тележку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прикрыв пакетом, уйти не расплатившись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vestivrn.ru/i/01/0119631320003310165747ea9d87ef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6"/>
            <a:ext cx="7086660" cy="3974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28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Существует 4 вида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юридической ответственности при нарушениях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Уголовная ответственность</a:t>
            </a:r>
          </a:p>
          <a:p>
            <a:pPr>
              <a:buFont typeface="Wingdings" pitchFamily="2" charset="2"/>
              <a:buChar char="q"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Административная ответственность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Дисциплинарная ответственность 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Гражданско-правовая ответственность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Действия,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которые помогут раскрытию преступления: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Скорее позвони по телефону «02».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Внятно объясни, где и когда совершено преступление.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Сообщи приметы хулиганов.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Поставь в известность родителей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 чем «очевидец» отличается от «свидетеля»?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Очевидец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 – не несет ответственности за свои слова, он говорит то, что видел или то, что думает по поводу происшествия. Поэтому может сказать неправду.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Свидетель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 – это лицо, на которое указал подозреваемый или потерпевший. Он несет уголовную ответственность за дачу ложных показаний.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744" y="-20538"/>
            <a:ext cx="3466728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3504" y="627534"/>
            <a:ext cx="3892992" cy="33729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Экстренную психологическую помощь детям и подросткам в самых разных ситуациях готовы оказать опытные специалисты службы детского телефона доверия: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8-800-2000-122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 круглосуточно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лана\Desktop\hello_html_m2a97da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62"/>
            <a:ext cx="421484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МОРАЛЬ-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Constantia" panose="02030602050306030303" pitchFamily="18" charset="0"/>
              </a:rPr>
              <a:t>принятые в обществе представления о хорошем и плохом, правильном и неправильном, добре и зле, а также совокупность норм</a:t>
            </a:r>
            <a:r>
              <a:rPr lang="ru-RU" sz="2000" b="1" dirty="0" smtClean="0">
                <a:latin typeface="Constantia" panose="02030602050306030303" pitchFamily="18" charset="0"/>
              </a:rPr>
              <a:t>.</a:t>
            </a:r>
            <a:endParaRPr lang="ru-RU" sz="2000" dirty="0"/>
          </a:p>
        </p:txBody>
      </p:sp>
      <p:pic>
        <p:nvPicPr>
          <p:cNvPr id="29698" name="Picture 2" descr="C:\Users\User\Desktop\0003-001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4788"/>
            <a:ext cx="4214841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147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уступить место в автобусе пожилой женщине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Desktop\0013-01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714362"/>
            <a:ext cx="7138285" cy="4429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76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news.pn/photo/6c7d1c5fa8853d48ab12d137d5a1324c.i1200x800x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news.pn/photo/6c7d1c5fa8853d48ab12d137d5a1324c.i1200x800x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news.pn/photo/6c7d1c5fa8853d48ab12d137d5a1324c.i1200x800x6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s://owogroup.files.wordpress.com/2016/09/lost-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645350" y="0"/>
            <a:ext cx="14287500" cy="3571900"/>
          </a:xfrm>
          <a:prstGeom prst="rect">
            <a:avLst/>
          </a:prstGeom>
          <a:noFill/>
        </p:spPr>
      </p:pic>
      <p:pic>
        <p:nvPicPr>
          <p:cNvPr id="8" name="Picture 10" descr="https://owogroup.files.wordpress.com/2016/09/lost-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74440" y="16073532"/>
            <a:ext cx="14287500" cy="2533600"/>
          </a:xfrm>
          <a:prstGeom prst="rect">
            <a:avLst/>
          </a:prstGeom>
          <a:noFill/>
        </p:spPr>
      </p:pic>
      <p:pic>
        <p:nvPicPr>
          <p:cNvPr id="9" name="Picture 10" descr="https://owogroup.files.wordpress.com/2016/09/lost-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88886" y="11430062"/>
            <a:ext cx="14287500" cy="9525000"/>
          </a:xfrm>
          <a:prstGeom prst="rect">
            <a:avLst/>
          </a:prstGeom>
          <a:noFill/>
        </p:spPr>
      </p:pic>
      <p:pic>
        <p:nvPicPr>
          <p:cNvPr id="29708" name="Picture 12" descr="http://vitvesti.by/images/2019/08/22/vor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865486"/>
            <a:ext cx="6500858" cy="3777966"/>
          </a:xfrm>
          <a:prstGeom prst="rect">
            <a:avLst/>
          </a:prstGeom>
          <a:noFill/>
        </p:spPr>
      </p:pic>
      <p:pic>
        <p:nvPicPr>
          <p:cNvPr id="10" name="Picture 12" descr="http://vitvesti.by/images/2019/08/22/vor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62"/>
            <a:ext cx="7000924" cy="392084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Найти телефон и подарить его другу </a:t>
            </a:r>
            <a:r>
              <a:rPr lang="ru-RU" sz="2800" b="1" dirty="0" smtClean="0"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latin typeface="Constantia" panose="02030602050306030303" pitchFamily="18" charset="0"/>
              </a:rPr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147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Съесть несколько яблок с соседнего участка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Desktop\90652467_f42b62a16d9810ee750bb26a7c6e11dd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9"/>
            <a:ext cx="5572164" cy="385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32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8"/>
            <a:ext cx="8463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Снять фантик с конфеты и бросить ее на тротуар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avatars.mds.yandex.net/get-zen_doc/42056/pub_5c08f63dded11e00aa960e85_5c08f82623ea6500adc5a96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14"/>
            <a:ext cx="3643306" cy="4143386"/>
          </a:xfrm>
          <a:prstGeom prst="rect">
            <a:avLst/>
          </a:prstGeom>
          <a:noFill/>
        </p:spPr>
      </p:pic>
      <p:sp>
        <p:nvSpPr>
          <p:cNvPr id="9220" name="AutoShape 4" descr="https://ds04.infourok.ru/uploads/ex/0dd0/000c42cf-67793fd2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ds04.infourok.ru/uploads/ex/0dd0/000c42cf-67793fd2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8"/>
            <a:ext cx="4929222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46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47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nstantia" panose="02030602050306030303" pitchFamily="18" charset="0"/>
              </a:rPr>
              <a:t>-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5005" y="-2232"/>
            <a:ext cx="69916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Принести папин  охотничий нож в школу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показать его одноклассникам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ysertnews.ru/upload/image/news/big/image75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14544" y="928676"/>
            <a:ext cx="4643471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55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2053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Не помочь перейти дорогу слепой бабушке</a:t>
            </a:r>
          </a:p>
        </p:txBody>
      </p:sp>
      <p:pic>
        <p:nvPicPr>
          <p:cNvPr id="5" name="Picture 2" descr="https://ohu.ru/img/gallery/2014/10/IMG_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62"/>
            <a:ext cx="6643734" cy="390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 </a:t>
            </a:r>
            <a:endParaRPr lang="ru-RU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0"/>
            <a:ext cx="592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Курить в общественных местах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xn--80aaldiincnybytf.xn--p1ai/wp-content/uploads/2018/09/s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6"/>
            <a:ext cx="6643734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28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184</Words>
  <Application>Microsoft Office PowerPoint</Application>
  <PresentationFormat>Экран (16:9)</PresentationFormat>
  <Paragraphs>39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МОРАЛЬ-</vt:lpstr>
      <vt:lpstr>Слайд 3</vt:lpstr>
      <vt:lpstr>Найти телефон и подарить его другу  </vt:lpstr>
      <vt:lpstr>Слайд 5</vt:lpstr>
      <vt:lpstr>Слайд 6</vt:lpstr>
      <vt:lpstr>Слайд 7</vt:lpstr>
      <vt:lpstr>Слайд 8</vt:lpstr>
      <vt:lpstr>Слайд 9</vt:lpstr>
      <vt:lpstr>Слайд 10</vt:lpstr>
      <vt:lpstr>Существует 4 вида  юридической ответственности при нарушениях</vt:lpstr>
      <vt:lpstr>Действия,  которые помогут раскрытию преступления:</vt:lpstr>
      <vt:lpstr>А чем «очевидец» отличается от «свидетеля»? 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91</cp:revision>
  <dcterms:created xsi:type="dcterms:W3CDTF">2018-05-14T11:34:05Z</dcterms:created>
  <dcterms:modified xsi:type="dcterms:W3CDTF">2025-06-12T05:41:42Z</dcterms:modified>
</cp:coreProperties>
</file>